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268" r:id="rId2"/>
    <p:sldId id="273" r:id="rId3"/>
    <p:sldId id="271" r:id="rId4"/>
    <p:sldId id="272" r:id="rId5"/>
    <p:sldId id="274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200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C4FB8F-ED15-48AB-97BD-17129D4E699D}" type="datetimeFigureOut">
              <a:rPr lang="en-US" smtClean="0"/>
              <a:t>12/19/18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6B3739-9081-478F-812E-AE7CE14063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04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9D437-CD83-4825-AD0D-5E7B341BC79B}" type="datetimeFigureOut">
              <a:rPr lang="en-US" smtClean="0"/>
              <a:t>12/19/18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CF8BB-EBC7-4B8F-9632-A5A136FBB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369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5AB7CBB-843F-464A-A764-71D6ADC27CFA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82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102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86814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625234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20639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131605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475219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C03D-3A1F-4813-9337-02411FCC3A9A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8F79-DFA0-4C26-9553-23A017B69AB6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1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B34E7-E1D9-4FBF-A1A0-4009669A00BF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96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31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9E8B6-2F47-420B-83EA-EB2285D13EC9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3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4803D-B10E-4B90-8456-A0E05393E233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64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E62F-6CCE-4064-96C2-2084AF883904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25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15CA6-EC4D-4728-8AA6-534BE7E9B67C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95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39942-0A2E-443A-842F-D6DE74360370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44C8EB-1716-4988-ABBD-DA494D36AFF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3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138946-C5C1-4A11-BA69-F12F43F8A94B}" type="datetime1">
              <a:rPr lang="en-US" smtClean="0"/>
              <a:t>12/19/18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22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5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Photography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Unit 9 – Section 1- Introduction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89EEB-0D82-48BB-B45A-39C4807CF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</a:t>
            </a:r>
          </a:p>
        </p:txBody>
      </p:sp>
    </p:spTree>
    <p:extLst>
      <p:ext uri="{BB962C8B-B14F-4D97-AF65-F5344CB8AC3E}">
        <p14:creationId xmlns:p14="http://schemas.microsoft.com/office/powerpoint/2010/main" val="241325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6B5488-280B-B447-8BFB-8C2A6C693F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9748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74DC7A-CAD7-F446-BE87-EF3F1D6D14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58" b="24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2505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066F8AE-A5C7-4B3E-B1DA-D0B624059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78E901E-6697-44E3-9533-1457FA4F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15452A-514A-4763-9932-37302A8D6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D0EC146D-CF08-4B34-ADEB-2F0296F9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1FBA240-87AB-400A-9292-7DC6F3E55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DC93C1-1BC9-0548-B92E-F05543A30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56" b="108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rgbClr val="FFFFFF"/>
                </a:solidFill>
                <a:effectLst/>
                <a:latin typeface="+mn-lt"/>
                <a:ea typeface="+mn-ea"/>
                <a:cs typeface="+mn-cs"/>
              </a:rPr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437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723366-C73B-4ED6-ADEF-29911C6BC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7A4152-8E41-4D1C-B88C-57C5C430A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1" y="484632"/>
            <a:ext cx="11222737" cy="147963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229E4-1CDA-1049-88FA-32DCC6D7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21" y="796374"/>
            <a:ext cx="10583158" cy="8800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First Intro Project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F76F5-72D4-4814-9169-8F535AEEB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747" y="648377"/>
            <a:ext cx="10890504" cy="115214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02988-4466-42C5-B33A-AFABF051B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6000"/>
            <a:ext cx="12192000" cy="4572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62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A17BE-345B-334A-AC1C-3D36E878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612256"/>
            <a:ext cx="9601196" cy="3263612"/>
          </a:xfrm>
        </p:spPr>
        <p:txBody>
          <a:bodyPr>
            <a:normAutofit/>
          </a:bodyPr>
          <a:lstStyle/>
          <a:p>
            <a:r>
              <a:rPr lang="en-US" dirty="0"/>
              <a:t>Element Focus = </a:t>
            </a:r>
            <a:r>
              <a:rPr lang="en-US" b="1" dirty="0"/>
              <a:t>LINE</a:t>
            </a:r>
          </a:p>
          <a:p>
            <a:r>
              <a:rPr lang="en-US" b="1" dirty="0"/>
              <a:t>Using your understanding of </a:t>
            </a:r>
            <a:r>
              <a:rPr lang="en-US" b="1" u="sng" dirty="0"/>
              <a:t>rule of thirds </a:t>
            </a:r>
            <a:r>
              <a:rPr lang="en-US" b="1" dirty="0"/>
              <a:t>and </a:t>
            </a:r>
            <a:r>
              <a:rPr lang="en-US" b="1" u="sng" dirty="0"/>
              <a:t>creativity of perspective</a:t>
            </a:r>
            <a:r>
              <a:rPr lang="en-US" b="1" dirty="0"/>
              <a:t> and subject </a:t>
            </a:r>
            <a:r>
              <a:rPr lang="en-US" b="1" u="sng" dirty="0"/>
              <a:t>capture 5 photos </a:t>
            </a:r>
            <a:r>
              <a:rPr lang="en-US" b="1" dirty="0"/>
              <a:t>representing the element of </a:t>
            </a:r>
            <a:r>
              <a:rPr lang="en-US" b="1" u="sng" dirty="0"/>
              <a:t>LINE</a:t>
            </a:r>
          </a:p>
          <a:p>
            <a:r>
              <a:rPr lang="en-US" dirty="0"/>
              <a:t>DUE Friday. December 21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b="1" u="sng" dirty="0"/>
              <a:t>BEFORE CLASS</a:t>
            </a:r>
          </a:p>
          <a:p>
            <a:r>
              <a:rPr lang="en-US" dirty="0"/>
              <a:t>Friday will be a critique day, be prepared to speak about your captures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DEE54-4E1C-9942-A650-5D043DE8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6521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B2F2-4F86-4DE8-8747-CA6F980C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9 – Introduction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54342E-CB65-4556-8D88-2CBDC760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343271-BE4B-7640-A71B-9A1E8C408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8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cs typeface="Arial" pitchFamily="34" charset="0"/>
              </a:rPr>
              <a:t>Introduction to Digital Photography</a:t>
            </a:r>
          </a:p>
          <a:p>
            <a:r>
              <a:rPr lang="en-US" dirty="0">
                <a:cs typeface="Arial" pitchFamily="34" charset="0"/>
              </a:rPr>
              <a:t>Usage of smartphone camera</a:t>
            </a:r>
          </a:p>
          <a:p>
            <a:pPr lvl="1"/>
            <a:r>
              <a:rPr lang="en-US" dirty="0">
                <a:cs typeface="Arial" pitchFamily="34" charset="0"/>
              </a:rPr>
              <a:t>IF you have an DSLR, I would recommend using it instead</a:t>
            </a:r>
          </a:p>
          <a:p>
            <a:r>
              <a:rPr lang="en-US" dirty="0">
                <a:cs typeface="Arial" pitchFamily="34" charset="0"/>
              </a:rPr>
              <a:t>Google Classroom Codes</a:t>
            </a:r>
          </a:p>
          <a:p>
            <a:r>
              <a:rPr lang="en-US" dirty="0">
                <a:cs typeface="Arial" pitchFamily="34" charset="0"/>
              </a:rPr>
              <a:t>Review of design principles</a:t>
            </a:r>
          </a:p>
          <a:p>
            <a:r>
              <a:rPr lang="en-US" dirty="0">
                <a:cs typeface="Arial" pitchFamily="34" charset="0"/>
              </a:rPr>
              <a:t>Review of Rule of Thirds</a:t>
            </a:r>
          </a:p>
          <a:p>
            <a:r>
              <a:rPr lang="en-US" dirty="0">
                <a:cs typeface="Arial" pitchFamily="34" charset="0"/>
              </a:rPr>
              <a:t>Review of yesterday’s video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7853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Classroom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Photography</a:t>
            </a:r>
          </a:p>
          <a:p>
            <a:pPr marL="0" indent="0" algn="ctr">
              <a:buNone/>
            </a:pPr>
            <a:r>
              <a:rPr lang="en-US" sz="8000" dirty="0" err="1"/>
              <a:t>rhxkpt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E70215-46E5-4005-85CE-1336026210F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Photography</a:t>
            </a:r>
          </a:p>
          <a:p>
            <a:pPr marL="0" indent="0" algn="ctr">
              <a:buNone/>
            </a:pPr>
            <a:r>
              <a:rPr lang="en-US" sz="8000" dirty="0"/>
              <a:t>	7mdo2ur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FB87E-2A3F-4815-8F5E-3CF3521E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Unit 1 – Section 1 - Day 1</a:t>
            </a:r>
          </a:p>
        </p:txBody>
      </p:sp>
    </p:spTree>
    <p:extLst>
      <p:ext uri="{BB962C8B-B14F-4D97-AF65-F5344CB8AC3E}">
        <p14:creationId xmlns:p14="http://schemas.microsoft.com/office/powerpoint/2010/main" val="164503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EC3FCFA-AD85-457E-9F1C-C0A01F9D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Elements and Principles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58E9CEA-1179-4B8D-8180-C6E3F07AE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Elements</a:t>
            </a:r>
          </a:p>
          <a:p>
            <a:pPr lvl="1"/>
            <a:r>
              <a:rPr lang="en-US" dirty="0"/>
              <a:t>Line</a:t>
            </a:r>
          </a:p>
          <a:p>
            <a:pPr lvl="1"/>
            <a:r>
              <a:rPr lang="en-US" dirty="0"/>
              <a:t>Shape and Form</a:t>
            </a:r>
          </a:p>
          <a:p>
            <a:pPr lvl="1"/>
            <a:r>
              <a:rPr lang="en-US" dirty="0"/>
              <a:t>Color</a:t>
            </a:r>
          </a:p>
          <a:p>
            <a:pPr lvl="2"/>
            <a:r>
              <a:rPr lang="en-US" dirty="0"/>
              <a:t>Primary</a:t>
            </a:r>
          </a:p>
          <a:p>
            <a:pPr lvl="2"/>
            <a:r>
              <a:rPr lang="en-US" dirty="0"/>
              <a:t>Secondary</a:t>
            </a:r>
          </a:p>
          <a:p>
            <a:pPr lvl="1"/>
            <a:r>
              <a:rPr lang="en-US" dirty="0"/>
              <a:t>Value</a:t>
            </a:r>
          </a:p>
          <a:p>
            <a:pPr lvl="1"/>
            <a:r>
              <a:rPr lang="en-US" dirty="0"/>
              <a:t>Space</a:t>
            </a:r>
          </a:p>
          <a:p>
            <a:pPr lvl="1"/>
            <a:r>
              <a:rPr lang="en-US" dirty="0"/>
              <a:t>Texture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A51F13-B4BB-48F4-B5D2-B0E12A7615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Principles</a:t>
            </a:r>
          </a:p>
          <a:p>
            <a:pPr lvl="1"/>
            <a:r>
              <a:rPr lang="en-US" dirty="0"/>
              <a:t>Pattern</a:t>
            </a:r>
          </a:p>
          <a:p>
            <a:pPr lvl="1"/>
            <a:r>
              <a:rPr lang="en-US" dirty="0"/>
              <a:t>Balance</a:t>
            </a:r>
          </a:p>
          <a:p>
            <a:pPr lvl="1"/>
            <a:r>
              <a:rPr lang="en-US" dirty="0"/>
              <a:t>Rules of Thirds</a:t>
            </a:r>
          </a:p>
          <a:p>
            <a:pPr lvl="1"/>
            <a:r>
              <a:rPr lang="en-US" dirty="0"/>
              <a:t>Unity and Variety</a:t>
            </a:r>
          </a:p>
          <a:p>
            <a:pPr lvl="1"/>
            <a:r>
              <a:rPr lang="en-US" dirty="0"/>
              <a:t>Movement and Rhythm</a:t>
            </a:r>
          </a:p>
          <a:p>
            <a:pPr lvl="1"/>
            <a:r>
              <a:rPr lang="en-US" dirty="0"/>
              <a:t>Emphasis</a:t>
            </a:r>
          </a:p>
          <a:p>
            <a:pPr lvl="1"/>
            <a:r>
              <a:rPr lang="en-US" dirty="0"/>
              <a:t>Proportion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35032-334D-482B-9501-CD1752D59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0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79B94A-1144-7042-8F3A-32E5C540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Projects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AC985A-657A-6042-A1A8-FA468951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Familiar with capturing images, saving, and uploading to Google Classroom assignments</a:t>
            </a:r>
          </a:p>
          <a:p>
            <a:r>
              <a:rPr lang="en-US" dirty="0"/>
              <a:t>Each assignment worth 100 points and will involve 5 images per</a:t>
            </a:r>
          </a:p>
          <a:p>
            <a:r>
              <a:rPr lang="en-US" dirty="0"/>
              <a:t>Images will need to focus on various design elements and principles</a:t>
            </a:r>
          </a:p>
          <a:p>
            <a:r>
              <a:rPr lang="en-US" dirty="0"/>
              <a:t>Will require classroom critique/discussion</a:t>
            </a:r>
          </a:p>
          <a:p>
            <a:r>
              <a:rPr lang="en-US" dirty="0"/>
              <a:t>Will involve classroom group grading</a:t>
            </a:r>
          </a:p>
          <a:p>
            <a:r>
              <a:rPr lang="en-US" dirty="0"/>
              <a:t>Highest voted photo will be our classroom banner for the week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F696E-F132-A942-B4F4-A47579E5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1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18D8B1-1DEC-984E-AC4B-FCE2913D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0" y="972766"/>
            <a:ext cx="2835464" cy="125486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262626"/>
                </a:solidFill>
              </a:rPr>
              <a:t>Google Classroom Assignment Submission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076696D-14D0-4716-BCBB-8DAD02F14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141" y="2430471"/>
            <a:ext cx="2835464" cy="355203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262626"/>
                </a:solidFill>
              </a:rPr>
              <a:t>Can add the file right from your phones storage</a:t>
            </a:r>
          </a:p>
          <a:p>
            <a:r>
              <a:rPr lang="en-US" sz="1800" dirty="0">
                <a:solidFill>
                  <a:srgbClr val="262626"/>
                </a:solidFill>
              </a:rPr>
              <a:t>Can download ‘Google Drive’ to upload images their to add form their as well</a:t>
            </a:r>
          </a:p>
          <a:p>
            <a:r>
              <a:rPr lang="en-US" sz="1800" dirty="0">
                <a:solidFill>
                  <a:srgbClr val="262626"/>
                </a:solidFill>
              </a:rPr>
              <a:t>If using Google Drive I recommend creating a new folder called Photography</a:t>
            </a: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88F28AB-8BD2-D549-B70C-BA3C3429F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1116711"/>
            <a:ext cx="6098041" cy="457353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F192D-9FA3-684D-9C22-B1CB5FDDB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88466" y="6379383"/>
            <a:ext cx="3649133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47324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ED46E6-1FB7-3949-88EA-BB256CC6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Sample Submission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8AAA978-38F7-F24C-9B65-A0750813A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8" r="-2" b="-2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FB3ABD-5286-4665-8103-F238FF97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Use of vertical and horizontal lines</a:t>
            </a:r>
          </a:p>
          <a:p>
            <a:r>
              <a:rPr lang="en-US" dirty="0"/>
              <a:t>Black and white to create depth and contrasting of 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1608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2AC0F86-9A78-4E84-A4B4-ADB8B2629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AF78B9E-8BE2-4706-9377-A05FA25AB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2CDFDE2-4DB3-4623-BA21-187D1B710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74B2AA-1443-4E9B-8462-F7F5B8525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BB652B6-7300-49EC-9422-EF5342492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0909587-01DE-424D-A15F-DAA28CF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ED46E6-1FB7-3949-88EA-BB256CC60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Sample Submission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9A54E25-1C05-48E5-A5CC-3778C1D363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AF9C3D-570B-B54E-BA87-11D2348656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9"/>
          <a:stretch/>
        </p:blipFill>
        <p:spPr>
          <a:xfrm>
            <a:off x="1412683" y="1410208"/>
            <a:ext cx="5278777" cy="385878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5D0023-B23E-4823-8D72-B07FFF8CA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FB3ABD-5286-4665-8103-F238FF974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r>
              <a:rPr lang="en-US" dirty="0"/>
              <a:t>Park bench</a:t>
            </a:r>
          </a:p>
          <a:p>
            <a:r>
              <a:rPr lang="en-US" dirty="0"/>
              <a:t>Black and white again creates depth and feel</a:t>
            </a:r>
          </a:p>
          <a:p>
            <a:r>
              <a:rPr lang="en-US" dirty="0"/>
              <a:t>Fog introduces mystery scary feel</a:t>
            </a:r>
          </a:p>
          <a:p>
            <a:r>
              <a:rPr lang="en-US" dirty="0"/>
              <a:t>Use of perspective, close-up, illusion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4B2B9-D3FC-CE4E-AAE8-4FEA0BB2D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95401" y="5969000"/>
            <a:ext cx="7305900" cy="2794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5117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ireframeBuilding">
      <a:dk1>
        <a:srgbClr val="404040"/>
      </a:dk1>
      <a:lt1>
        <a:sysClr val="window" lastClr="FFFFFF"/>
      </a:lt1>
      <a:dk2>
        <a:srgbClr val="000000"/>
      </a:dk2>
      <a:lt2>
        <a:srgbClr val="E4F9F9"/>
      </a:lt2>
      <a:accent1>
        <a:srgbClr val="1BDCFF"/>
      </a:accent1>
      <a:accent2>
        <a:srgbClr val="3AC673"/>
      </a:accent2>
      <a:accent3>
        <a:srgbClr val="F6BD1E"/>
      </a:accent3>
      <a:accent4>
        <a:srgbClr val="C74167"/>
      </a:accent4>
      <a:accent5>
        <a:srgbClr val="F17E1F"/>
      </a:accent5>
      <a:accent6>
        <a:srgbClr val="6681CC"/>
      </a:accent6>
      <a:hlink>
        <a:srgbClr val="F17E1F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</Words>
  <Application>Microsoft Macintosh PowerPoint</Application>
  <PresentationFormat>Widescreen</PresentationFormat>
  <Paragraphs>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Garamond</vt:lpstr>
      <vt:lpstr>Organic</vt:lpstr>
      <vt:lpstr>Photography</vt:lpstr>
      <vt:lpstr>Unit 9 – Introduction Projects</vt:lpstr>
      <vt:lpstr>The big idea</vt:lpstr>
      <vt:lpstr>Google Classroom Code</vt:lpstr>
      <vt:lpstr>Elements and Principles</vt:lpstr>
      <vt:lpstr>Introduction Projects</vt:lpstr>
      <vt:lpstr>Google Classroom Assignment Submission</vt:lpstr>
      <vt:lpstr>Sample Submission</vt:lpstr>
      <vt:lpstr>Sample Submission</vt:lpstr>
      <vt:lpstr>PowerPoint Presentation</vt:lpstr>
      <vt:lpstr>PowerPoint Presentation</vt:lpstr>
      <vt:lpstr>PowerPoint Presentation</vt:lpstr>
      <vt:lpstr>First Intro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Photography</dc:title>
  <dc:creator>Nick Vertucci</dc:creator>
  <cp:lastModifiedBy>Nick Vertucci</cp:lastModifiedBy>
  <cp:revision>1</cp:revision>
  <dcterms:created xsi:type="dcterms:W3CDTF">2018-12-19T13:40:59Z</dcterms:created>
  <dcterms:modified xsi:type="dcterms:W3CDTF">2018-12-19T13:41:01Z</dcterms:modified>
</cp:coreProperties>
</file>